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1" d="100"/>
          <a:sy n="41" d="100"/>
        </p:scale>
        <p:origin x="-135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0B3FC-B7DC-4301-90FD-DA402DF6393D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CB98C-1FFC-47B7-B256-669CF40A1DF5}" type="slidenum">
              <a:rPr lang="ca-ES" smtClean="0"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CB98C-1FFC-47B7-B256-669CF40A1DF5}" type="slidenum">
              <a:rPr lang="ca-ES" smtClean="0"/>
              <a:t>3</a:t>
            </a:fld>
            <a:endParaRPr lang="ca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o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7" name="Subtíto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grpSp>
        <p:nvGrpSpPr>
          <p:cNvPr id="2" name="A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liu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liu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liu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or rect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idor de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19" name="Contenidor de peu de pà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27" name="Contenidor de número de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7" name="Títo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7" name="Cometes angulars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ometes angulars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8" name="Títo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6" name="Títo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ingut amb l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a-ES" smtClean="0"/>
              <a:t>Feu clic a la icona per afegir una imatge</a:t>
            </a:r>
            <a:endParaRPr kumimoji="0" lang="en-US" dirty="0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8" name="Forma lliu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liu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or recte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metes angulars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ometes angulars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liu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liu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or recte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idor de títo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0" name="Contenidor de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0" name="Contenidor de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F708BAD-E30A-4248-8A50-8C285BB7C20E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22" name="Contenidor de peu de pàgin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18" name="Contenidor de número de diapositiv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BCD5D1-6C75-4F2E-B75E-F45A24C5CD28}" type="slidenum">
              <a:rPr lang="ca-ES" smtClean="0"/>
              <a:pPr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536" y="404664"/>
            <a:ext cx="8352928" cy="403244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Truita  de patates amb ceba</a:t>
            </a:r>
          </a:p>
          <a:p>
            <a:pPr algn="ctr"/>
            <a:endParaRPr lang="ca-ES" dirty="0"/>
          </a:p>
          <a:p>
            <a:pPr algn="ctr"/>
            <a:endParaRPr lang="ca-ES" dirty="0" smtClean="0"/>
          </a:p>
          <a:p>
            <a:pPr algn="ctr"/>
            <a:endParaRPr lang="ca-ES" dirty="0"/>
          </a:p>
          <a:p>
            <a:pPr algn="ctr"/>
            <a:endParaRPr lang="ca-ES" dirty="0" smtClean="0"/>
          </a:p>
          <a:p>
            <a:pPr algn="ctr"/>
            <a:r>
              <a:rPr lang="ca-ES" dirty="0" smtClean="0"/>
              <a:t>XAVELIE</a:t>
            </a:r>
            <a:endParaRPr lang="ca-ES" dirty="0"/>
          </a:p>
        </p:txBody>
      </p:sp>
      <p:sp>
        <p:nvSpPr>
          <p:cNvPr id="4" name="Títol 3"/>
          <p:cNvSpPr>
            <a:spLocks noGrp="1"/>
          </p:cNvSpPr>
          <p:nvPr>
            <p:ph type="ctrTitle"/>
          </p:nvPr>
        </p:nvSpPr>
        <p:spPr>
          <a:xfrm>
            <a:off x="827584" y="0"/>
            <a:ext cx="6984776" cy="4320480"/>
          </a:xfrm>
        </p:spPr>
        <p:txBody>
          <a:bodyPr>
            <a:normAutofit fontScale="90000"/>
          </a:bodyPr>
          <a:lstStyle/>
          <a:p>
            <a:r>
              <a:rPr lang="ca-ES" b="0" dirty="0" smtClean="0"/>
              <a:t/>
            </a:r>
            <a:br>
              <a:rPr lang="ca-ES" b="0" dirty="0" smtClean="0"/>
            </a:br>
            <a:r>
              <a:rPr lang="ca-ES" b="0" dirty="0" smtClean="0"/>
              <a:t>i:</a:t>
            </a:r>
            <a:br>
              <a:rPr lang="ca-ES" b="0" dirty="0" smtClean="0"/>
            </a:br>
            <a:r>
              <a:rPr lang="ca-ES" b="0" dirty="0" smtClean="0"/>
              <a:t/>
            </a:r>
            <a:br>
              <a:rPr lang="ca-ES" b="0" dirty="0" smtClean="0"/>
            </a:br>
            <a:r>
              <a:rPr lang="ca-ES" b="0" dirty="0" smtClean="0"/>
              <a:t/>
            </a:r>
            <a:br>
              <a:rPr lang="ca-ES" b="0" dirty="0" smtClean="0"/>
            </a:br>
            <a:r>
              <a:rPr lang="ca-ES" b="0" dirty="0" smtClean="0"/>
              <a:t/>
            </a:r>
            <a:br>
              <a:rPr lang="ca-ES" b="0" dirty="0" smtClean="0"/>
            </a:br>
            <a:r>
              <a:rPr lang="ca-ES" dirty="0" smtClean="0"/>
              <a:t/>
            </a:r>
            <a:br>
              <a:rPr lang="ca-ES" dirty="0" smtClean="0"/>
            </a:br>
            <a:r>
              <a:rPr lang="ca-ES" dirty="0"/>
              <a:t/>
            </a:r>
            <a:br>
              <a:rPr lang="ca-ES" dirty="0"/>
            </a:br>
            <a:r>
              <a:rPr lang="ca-ES" dirty="0" smtClean="0"/>
              <a:t/>
            </a:r>
            <a:br>
              <a:rPr lang="ca-ES" dirty="0" smtClean="0"/>
            </a:br>
            <a:endParaRPr lang="ca-E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idor de contingut 3" descr="foto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57073" y="1481138"/>
            <a:ext cx="6229854" cy="4525962"/>
          </a:xfrm>
        </p:spPr>
      </p:pic>
      <p:sp>
        <p:nvSpPr>
          <p:cNvPr id="3" name="Títo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INGREDIENTS:</a:t>
            </a:r>
            <a:br>
              <a:rPr lang="ca-ES" dirty="0" smtClean="0"/>
            </a:br>
            <a:r>
              <a:rPr lang="ca-ES" dirty="0" smtClean="0"/>
              <a:t>-CEBA,OU,PATATES,SAL, OLI</a:t>
            </a: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a-ES" dirty="0" smtClean="0"/>
              <a:t> </a:t>
            </a:r>
            <a:r>
              <a:rPr lang="ca-ES" dirty="0" smtClean="0"/>
              <a:t>Primer es  fa fregir les patates. Després es guisa la ceba </a:t>
            </a:r>
          </a:p>
          <a:p>
            <a:pPr>
              <a:buNone/>
            </a:pPr>
            <a:r>
              <a:rPr lang="ca-ES" dirty="0" smtClean="0"/>
              <a:t>I després ajuntem la ceba i les patates. Deixem refredar-lo  </a:t>
            </a:r>
          </a:p>
          <a:p>
            <a:pPr>
              <a:buNone/>
            </a:pPr>
            <a:r>
              <a:rPr lang="ca-ES" dirty="0" smtClean="0"/>
              <a:t>15 minuts . I </a:t>
            </a:r>
            <a:r>
              <a:rPr lang="ca-ES" dirty="0" err="1" smtClean="0"/>
              <a:t>mentres</a:t>
            </a:r>
            <a:r>
              <a:rPr lang="ca-ES" dirty="0" smtClean="0"/>
              <a:t> batem un ou i li posem sal.  Ho mesclem amb les cebes i les patates. </a:t>
            </a:r>
            <a:r>
              <a:rPr lang="ca-ES" dirty="0" err="1" smtClean="0"/>
              <a:t>Mentres</a:t>
            </a:r>
            <a:r>
              <a:rPr lang="ca-ES" dirty="0" smtClean="0"/>
              <a:t> a la </a:t>
            </a:r>
            <a:r>
              <a:rPr lang="ca-ES" dirty="0" err="1" smtClean="0"/>
              <a:t>sarten</a:t>
            </a:r>
            <a:r>
              <a:rPr lang="ca-ES" dirty="0" smtClean="0"/>
              <a:t> li posem oli quan veiem que hi ha una mica de fum  ja li posem la barreja que havíem fet abans i ho remenem a poc a poc deixar-lo 5 minuts i després li donem la volta  5 minuts i una altre volta i després </a:t>
            </a:r>
          </a:p>
          <a:p>
            <a:pPr>
              <a:buNone/>
            </a:pPr>
            <a:r>
              <a:rPr lang="ca-ES" dirty="0" smtClean="0"/>
              <a:t>JA  ESTA!ESPERO QUE US ALLI AGRADAT MOLT!!!!!!</a:t>
            </a:r>
          </a:p>
          <a:p>
            <a:pPr>
              <a:buNone/>
            </a:pPr>
            <a:endParaRPr lang="ca-ES" dirty="0" smtClean="0"/>
          </a:p>
          <a:p>
            <a:endParaRPr lang="ca-ES" dirty="0" smtClean="0"/>
          </a:p>
          <a:p>
            <a:pPr>
              <a:buNone/>
            </a:pPr>
            <a:endParaRPr lang="ca-ES" dirty="0" smtClean="0"/>
          </a:p>
          <a:p>
            <a:endParaRPr lang="ca-ES" dirty="0" smtClean="0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RECEPTA:</a:t>
            </a:r>
            <a:br>
              <a:rPr lang="ca-ES" dirty="0" smtClean="0"/>
            </a:br>
            <a:endParaRPr lang="ca-ES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planada">
  <a:themeElements>
    <a:clrScheme name="Esplanad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Esplanad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Esplanad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</TotalTime>
  <Words>114</Words>
  <Application>Microsoft Office PowerPoint</Application>
  <PresentationFormat>Presentació en pantalla (4:3)</PresentationFormat>
  <Paragraphs>16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3</vt:i4>
      </vt:variant>
    </vt:vector>
  </HeadingPairs>
  <TitlesOfParts>
    <vt:vector size="4" baseType="lpstr">
      <vt:lpstr>Esplanada</vt:lpstr>
      <vt:lpstr> i:       </vt:lpstr>
      <vt:lpstr>INGREDIENTS: -CEBA,OU,PATATES,SAL, OLI</vt:lpstr>
      <vt:lpstr>RECEPTA: 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Generalitat de Catalunya</dc:creator>
  <cp:lastModifiedBy>Generalitat de Catalunya</cp:lastModifiedBy>
  <cp:revision>10</cp:revision>
  <dcterms:created xsi:type="dcterms:W3CDTF">2010-11-12T08:30:05Z</dcterms:created>
  <dcterms:modified xsi:type="dcterms:W3CDTF">2010-11-12T11:30:28Z</dcterms:modified>
</cp:coreProperties>
</file>